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2394"/>
  </p:normalViewPr>
  <p:slideViewPr>
    <p:cSldViewPr snapToGrid="0" snapToObjects="1">
      <p:cViewPr varScale="1">
        <p:scale>
          <a:sx n="53" d="100"/>
          <a:sy n="53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D9E1-4735-BB45-A05B-E225C4DA713C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265F-C768-E04B-B665-364A63AF3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265F-C768-E04B-B665-364A63AF396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257F-2BC7-ED46-BEC5-E464A43DE1CD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8161-B95A-5342-AAD0-4CE77E9DCB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1-06 at 8.21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97" y="307048"/>
            <a:ext cx="8362519" cy="63781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6 at 8.21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00" y="443707"/>
            <a:ext cx="8475181" cy="6414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1-06 at 8.21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94483"/>
            <a:ext cx="8636000" cy="6598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6 at 8.21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284959"/>
            <a:ext cx="8529637" cy="6507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</Words>
  <Application>Microsoft Macintosh PowerPoint</Application>
  <PresentationFormat>On-screen Show (4:3)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Halton School Board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Warner-Savio</dc:creator>
  <cp:lastModifiedBy>rgncs savio</cp:lastModifiedBy>
  <cp:revision>4</cp:revision>
  <dcterms:created xsi:type="dcterms:W3CDTF">2013-01-06T13:20:30Z</dcterms:created>
  <dcterms:modified xsi:type="dcterms:W3CDTF">2018-05-29T12:45:13Z</dcterms:modified>
</cp:coreProperties>
</file>